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9" r:id="rId2"/>
    <p:sldId id="265" r:id="rId3"/>
    <p:sldId id="266" r:id="rId4"/>
    <p:sldId id="267" r:id="rId5"/>
    <p:sldId id="268" r:id="rId6"/>
    <p:sldId id="269" r:id="rId7"/>
    <p:sldId id="264" r:id="rId8"/>
    <p:sldId id="258" r:id="rId9"/>
    <p:sldId id="260" r:id="rId10"/>
    <p:sldId id="263" r:id="rId11"/>
    <p:sldId id="270" r:id="rId12"/>
    <p:sldId id="271" r:id="rId13"/>
    <p:sldId id="272" r:id="rId14"/>
    <p:sldId id="273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41020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203" algn="l" defTabSz="41020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407" algn="l" defTabSz="41020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610" algn="l" defTabSz="41020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813" algn="l" defTabSz="41020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1017" algn="l" defTabSz="41020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220" algn="l" defTabSz="41020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423" algn="l" defTabSz="41020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627" algn="l" defTabSz="41020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3" autoAdjust="0"/>
    <p:restoredTop sz="94628" autoAdjust="0"/>
  </p:normalViewPr>
  <p:slideViewPr>
    <p:cSldViewPr snapToGrid="0" snapToObjects="1">
      <p:cViewPr>
        <p:scale>
          <a:sx n="75" d="100"/>
          <a:sy n="75" d="100"/>
        </p:scale>
        <p:origin x="-1688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740CA-7D1C-B14E-830E-54CE576AE7EE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3439F-0F6E-C64B-B4C5-91A640EE3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7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020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0203" algn="l" defTabSz="41020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20407" algn="l" defTabSz="41020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30610" algn="l" defTabSz="41020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40813" algn="l" defTabSz="41020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51017" algn="l" defTabSz="41020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220" algn="l" defTabSz="41020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423" algn="l" defTabSz="41020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627" algn="l" defTabSz="41020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0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1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0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9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5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02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4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61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81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101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2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42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6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48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6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7"/>
            <a:ext cx="4040188" cy="639761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03" indent="0">
              <a:buNone/>
              <a:defRPr sz="1800" b="1"/>
            </a:lvl2pPr>
            <a:lvl3pPr marL="820407" indent="0">
              <a:buNone/>
              <a:defRPr sz="1600" b="1"/>
            </a:lvl3pPr>
            <a:lvl4pPr marL="1230610" indent="0">
              <a:buNone/>
              <a:defRPr sz="1400" b="1"/>
            </a:lvl4pPr>
            <a:lvl5pPr marL="1640813" indent="0">
              <a:buNone/>
              <a:defRPr sz="1400" b="1"/>
            </a:lvl5pPr>
            <a:lvl6pPr marL="2051017" indent="0">
              <a:buNone/>
              <a:defRPr sz="1400" b="1"/>
            </a:lvl6pPr>
            <a:lvl7pPr marL="2461220" indent="0">
              <a:buNone/>
              <a:defRPr sz="1400" b="1"/>
            </a:lvl7pPr>
            <a:lvl8pPr marL="2871423" indent="0">
              <a:buNone/>
              <a:defRPr sz="1400" b="1"/>
            </a:lvl8pPr>
            <a:lvl9pPr marL="328162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8"/>
            <a:ext cx="4040188" cy="395128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7"/>
            <a:ext cx="4041775" cy="639761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03" indent="0">
              <a:buNone/>
              <a:defRPr sz="1800" b="1"/>
            </a:lvl2pPr>
            <a:lvl3pPr marL="820407" indent="0">
              <a:buNone/>
              <a:defRPr sz="1600" b="1"/>
            </a:lvl3pPr>
            <a:lvl4pPr marL="1230610" indent="0">
              <a:buNone/>
              <a:defRPr sz="1400" b="1"/>
            </a:lvl4pPr>
            <a:lvl5pPr marL="1640813" indent="0">
              <a:buNone/>
              <a:defRPr sz="1400" b="1"/>
            </a:lvl5pPr>
            <a:lvl6pPr marL="2051017" indent="0">
              <a:buNone/>
              <a:defRPr sz="1400" b="1"/>
            </a:lvl6pPr>
            <a:lvl7pPr marL="2461220" indent="0">
              <a:buNone/>
              <a:defRPr sz="1400" b="1"/>
            </a:lvl7pPr>
            <a:lvl8pPr marL="2871423" indent="0">
              <a:buNone/>
              <a:defRPr sz="1400" b="1"/>
            </a:lvl8pPr>
            <a:lvl9pPr marL="328162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8"/>
            <a:ext cx="4041775" cy="395128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3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6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4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10203" indent="0">
              <a:buNone/>
              <a:defRPr sz="1100"/>
            </a:lvl2pPr>
            <a:lvl3pPr marL="820407" indent="0">
              <a:buNone/>
              <a:defRPr sz="900"/>
            </a:lvl3pPr>
            <a:lvl4pPr marL="1230610" indent="0">
              <a:buNone/>
              <a:defRPr sz="800"/>
            </a:lvl4pPr>
            <a:lvl5pPr marL="1640813" indent="0">
              <a:buNone/>
              <a:defRPr sz="800"/>
            </a:lvl5pPr>
            <a:lvl6pPr marL="2051017" indent="0">
              <a:buNone/>
              <a:defRPr sz="800"/>
            </a:lvl6pPr>
            <a:lvl7pPr marL="2461220" indent="0">
              <a:buNone/>
              <a:defRPr sz="800"/>
            </a:lvl7pPr>
            <a:lvl8pPr marL="2871423" indent="0">
              <a:buNone/>
              <a:defRPr sz="800"/>
            </a:lvl8pPr>
            <a:lvl9pPr marL="328162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0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10203" indent="0">
              <a:buNone/>
              <a:defRPr sz="2500"/>
            </a:lvl2pPr>
            <a:lvl3pPr marL="820407" indent="0">
              <a:buNone/>
              <a:defRPr sz="2200"/>
            </a:lvl3pPr>
            <a:lvl4pPr marL="1230610" indent="0">
              <a:buNone/>
              <a:defRPr sz="1800"/>
            </a:lvl4pPr>
            <a:lvl5pPr marL="1640813" indent="0">
              <a:buNone/>
              <a:defRPr sz="1800"/>
            </a:lvl5pPr>
            <a:lvl6pPr marL="2051017" indent="0">
              <a:buNone/>
              <a:defRPr sz="1800"/>
            </a:lvl6pPr>
            <a:lvl7pPr marL="2461220" indent="0">
              <a:buNone/>
              <a:defRPr sz="1800"/>
            </a:lvl7pPr>
            <a:lvl8pPr marL="2871423" indent="0">
              <a:buNone/>
              <a:defRPr sz="1800"/>
            </a:lvl8pPr>
            <a:lvl9pPr marL="3281627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300"/>
            </a:lvl1pPr>
            <a:lvl2pPr marL="410203" indent="0">
              <a:buNone/>
              <a:defRPr sz="1100"/>
            </a:lvl2pPr>
            <a:lvl3pPr marL="820407" indent="0">
              <a:buNone/>
              <a:defRPr sz="900"/>
            </a:lvl3pPr>
            <a:lvl4pPr marL="1230610" indent="0">
              <a:buNone/>
              <a:defRPr sz="800"/>
            </a:lvl4pPr>
            <a:lvl5pPr marL="1640813" indent="0">
              <a:buNone/>
              <a:defRPr sz="800"/>
            </a:lvl5pPr>
            <a:lvl6pPr marL="2051017" indent="0">
              <a:buNone/>
              <a:defRPr sz="800"/>
            </a:lvl6pPr>
            <a:lvl7pPr marL="2461220" indent="0">
              <a:buNone/>
              <a:defRPr sz="800"/>
            </a:lvl7pPr>
            <a:lvl8pPr marL="2871423" indent="0">
              <a:buNone/>
              <a:defRPr sz="800"/>
            </a:lvl8pPr>
            <a:lvl9pPr marL="328162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6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82040" tIns="41020" rIns="82040" bIns="410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82040" tIns="41020" rIns="82040" bIns="410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82040" tIns="41020" rIns="82040" bIns="410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FC5FD-6155-3341-8123-6CEE1D1CACB1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82040" tIns="41020" rIns="82040" bIns="410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82040" tIns="41020" rIns="82040" bIns="410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73944-7009-D24F-9DA0-BB51E643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0203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652" indent="-307652" algn="l" defTabSz="410203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6581" indent="-256377" algn="l" defTabSz="410203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5508" indent="-205102" algn="l" defTabSz="41020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712" indent="-205102" algn="l" defTabSz="410203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5915" indent="-205102" algn="l" defTabSz="410203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118" indent="-205102" algn="l" defTabSz="41020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322" indent="-205102" algn="l" defTabSz="41020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25" indent="-205102" algn="l" defTabSz="41020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6728" indent="-205102" algn="l" defTabSz="41020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03" algn="l" defTabSz="410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407" algn="l" defTabSz="410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610" algn="l" defTabSz="410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813" algn="l" defTabSz="410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017" algn="l" defTabSz="410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220" algn="l" defTabSz="410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423" algn="l" defTabSz="410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627" algn="l" defTabSz="41020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0390" y="92009"/>
            <a:ext cx="6017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Time Period </a:t>
            </a:r>
            <a:r>
              <a:rPr lang="en-US" sz="5400" dirty="0"/>
              <a:t>5</a:t>
            </a:r>
            <a:r>
              <a:rPr lang="en-US" sz="5400" dirty="0" smtClean="0"/>
              <a:t>7 of 76</a:t>
            </a:r>
            <a:endParaRPr lang="en-US" sz="5400" dirty="0"/>
          </a:p>
        </p:txBody>
      </p:sp>
      <p:pic>
        <p:nvPicPr>
          <p:cNvPr id="3" name="Picture 2" descr="face_pra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69465" y="4874542"/>
            <a:ext cx="6005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predicts the stock will go up</a:t>
            </a:r>
            <a:endParaRPr lang="en-US" sz="4000" dirty="0">
              <a:solidFill>
                <a:srgbClr val="008000"/>
              </a:solidFill>
            </a:endParaRPr>
          </a:p>
        </p:txBody>
      </p:sp>
      <p:pic>
        <p:nvPicPr>
          <p:cNvPr id="4" name="Picture 3" descr="fac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17552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2" name="Picture 1" descr="Slide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70" y="1055990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3" name="Picture 2" descr="Slid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40" y="1394428"/>
            <a:ext cx="2438400" cy="1828800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pic>
        <p:nvPicPr>
          <p:cNvPr id="4" name="Picture 3" descr="Slid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10" y="1732866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521310" y="3415039"/>
            <a:ext cx="43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75507" y="71450"/>
            <a:ext cx="185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Donna’s </a:t>
            </a:r>
          </a:p>
          <a:p>
            <a:pPr algn="ctr"/>
            <a:r>
              <a:rPr lang="en-US" sz="1800" dirty="0" smtClean="0"/>
              <a:t>Recommendation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47172" y="596386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Predict Stock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4622937" y="946152"/>
            <a:ext cx="196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Stock Performance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2573" y="1264856"/>
            <a:ext cx="192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Were you correct?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022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id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17552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13" name="Picture 12" descr="Slide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70" y="1055990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3" name="Picture 2" descr="Slid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40" y="1394428"/>
            <a:ext cx="2438400" cy="1828800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pic>
        <p:nvPicPr>
          <p:cNvPr id="4" name="Picture 3" descr="Slid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10" y="1732866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521310" y="3415039"/>
            <a:ext cx="43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75507" y="71450"/>
            <a:ext cx="185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Donna’s </a:t>
            </a:r>
          </a:p>
          <a:p>
            <a:pPr algn="ctr"/>
            <a:r>
              <a:rPr lang="en-US" sz="1800" dirty="0" smtClean="0"/>
              <a:t>Recommendation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47172" y="596386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Predict Stock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4622937" y="946152"/>
            <a:ext cx="196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Stock Performance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2573" y="1264856"/>
            <a:ext cx="192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Were you correct?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67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17552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13" name="Picture 12" descr="Slide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70" y="1055990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3" name="Picture 2" descr="Slid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40" y="1394428"/>
            <a:ext cx="2438400" cy="1828800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pic>
        <p:nvPicPr>
          <p:cNvPr id="4" name="Picture 3" descr="Slid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10" y="1732866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521310" y="3415039"/>
            <a:ext cx="43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75507" y="71450"/>
            <a:ext cx="185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Donna’s </a:t>
            </a:r>
          </a:p>
          <a:p>
            <a:pPr algn="ctr"/>
            <a:r>
              <a:rPr lang="en-US" sz="1800" dirty="0" smtClean="0"/>
              <a:t>Recommendation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47172" y="596386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Predict Stock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4622937" y="946152"/>
            <a:ext cx="196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Stock Performance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2573" y="1264856"/>
            <a:ext cx="192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Were you correct?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67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ide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17552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13" name="Picture 12" descr="Slide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70" y="1055990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3" name="Picture 2" descr="Slid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40" y="1394428"/>
            <a:ext cx="2438400" cy="1828800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pic>
        <p:nvPicPr>
          <p:cNvPr id="4" name="Picture 3" descr="Slid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10" y="1732866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521310" y="3415039"/>
            <a:ext cx="43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75507" y="71450"/>
            <a:ext cx="185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Donna’s </a:t>
            </a:r>
          </a:p>
          <a:p>
            <a:pPr algn="ctr"/>
            <a:r>
              <a:rPr lang="en-US" sz="1800" dirty="0" smtClean="0"/>
              <a:t>Recommendation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47172" y="596386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Predict Stock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4622937" y="946152"/>
            <a:ext cx="196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Stock Performance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2573" y="1264856"/>
            <a:ext cx="192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Were you correct?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6069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19788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13" name="Picture 12" descr="Slide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70" y="1055990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3" name="Picture 2" descr="Slid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40" y="1394428"/>
            <a:ext cx="2438400" cy="1828800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pic>
        <p:nvPicPr>
          <p:cNvPr id="4" name="Picture 3" descr="Slid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10" y="1732866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521310" y="3415039"/>
            <a:ext cx="43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75507" y="71450"/>
            <a:ext cx="185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Donna’s </a:t>
            </a:r>
          </a:p>
          <a:p>
            <a:pPr algn="ctr"/>
            <a:r>
              <a:rPr lang="en-US" sz="1800" dirty="0" smtClean="0"/>
              <a:t>Recommendation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47172" y="596386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Predict Stock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4622937" y="946152"/>
            <a:ext cx="196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Stock Performance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2573" y="1264856"/>
            <a:ext cx="192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Were you correct?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2206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ide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17781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13" name="Picture 12" descr="Slide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70" y="1055990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3" name="Picture 2" descr="Slid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40" y="1394428"/>
            <a:ext cx="2438400" cy="1828800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pic>
        <p:nvPicPr>
          <p:cNvPr id="4" name="Picture 3" descr="Slid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10" y="1732866"/>
            <a:ext cx="2438400" cy="18288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521310" y="3415039"/>
            <a:ext cx="43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75507" y="71450"/>
            <a:ext cx="185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Donna’s </a:t>
            </a:r>
          </a:p>
          <a:p>
            <a:pPr algn="ctr"/>
            <a:r>
              <a:rPr lang="en-US" sz="1800" dirty="0" smtClean="0"/>
              <a:t>Recommendation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47172" y="596386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Predict Stock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4622937" y="946152"/>
            <a:ext cx="196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Stock Performance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2573" y="1264856"/>
            <a:ext cx="192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Were you correct?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4182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0390" y="92009"/>
            <a:ext cx="6017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Time Period </a:t>
            </a:r>
            <a:r>
              <a:rPr lang="en-US" sz="5400" dirty="0"/>
              <a:t>5</a:t>
            </a:r>
            <a:r>
              <a:rPr lang="en-US" sz="5400" dirty="0" smtClean="0"/>
              <a:t>7 of 76</a:t>
            </a:r>
            <a:endParaRPr lang="en-US" sz="5400" dirty="0"/>
          </a:p>
        </p:txBody>
      </p:sp>
      <p:pic>
        <p:nvPicPr>
          <p:cNvPr id="3" name="Picture 2" descr="face_pra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69465" y="4874542"/>
            <a:ext cx="6005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predicts the stock will go up</a:t>
            </a:r>
            <a:endParaRPr lang="en-US" sz="4000" dirty="0">
              <a:solidFill>
                <a:srgbClr val="008000"/>
              </a:solidFill>
            </a:endParaRPr>
          </a:p>
        </p:txBody>
      </p:sp>
      <p:pic>
        <p:nvPicPr>
          <p:cNvPr id="4" name="Picture 3" descr="fac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  <p:pic>
        <p:nvPicPr>
          <p:cNvPr id="5" name="Picture 4" descr="fac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6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0390" y="92009"/>
            <a:ext cx="6017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Time Period </a:t>
            </a:r>
            <a:r>
              <a:rPr lang="en-US" sz="5400" dirty="0"/>
              <a:t>5</a:t>
            </a:r>
            <a:r>
              <a:rPr lang="en-US" sz="5400" dirty="0" smtClean="0"/>
              <a:t>7 of 76</a:t>
            </a:r>
            <a:endParaRPr lang="en-US" sz="5400" dirty="0"/>
          </a:p>
        </p:txBody>
      </p:sp>
      <p:pic>
        <p:nvPicPr>
          <p:cNvPr id="3" name="Picture 2" descr="face_pra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69465" y="4874542"/>
            <a:ext cx="6005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predicts the stock will go up</a:t>
            </a:r>
            <a:endParaRPr lang="en-US" sz="4000" dirty="0">
              <a:solidFill>
                <a:srgbClr val="008000"/>
              </a:solidFill>
            </a:endParaRPr>
          </a:p>
        </p:txBody>
      </p:sp>
      <p:pic>
        <p:nvPicPr>
          <p:cNvPr id="4" name="Picture 3" descr="fac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  <p:pic>
        <p:nvPicPr>
          <p:cNvPr id="6" name="Picture 5" descr="face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0390" y="92009"/>
            <a:ext cx="6017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Time Period </a:t>
            </a:r>
            <a:r>
              <a:rPr lang="en-US" sz="5400" dirty="0"/>
              <a:t>5</a:t>
            </a:r>
            <a:r>
              <a:rPr lang="en-US" sz="5400" dirty="0" smtClean="0"/>
              <a:t>7 of 76</a:t>
            </a:r>
            <a:endParaRPr lang="en-US" sz="5400" dirty="0"/>
          </a:p>
        </p:txBody>
      </p:sp>
      <p:pic>
        <p:nvPicPr>
          <p:cNvPr id="3" name="Picture 2" descr="face_pra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69465" y="4874542"/>
            <a:ext cx="6005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predicts the stock will go up</a:t>
            </a:r>
            <a:endParaRPr lang="en-US" sz="4000" dirty="0">
              <a:solidFill>
                <a:srgbClr val="008000"/>
              </a:solidFill>
            </a:endParaRPr>
          </a:p>
        </p:txBody>
      </p:sp>
      <p:pic>
        <p:nvPicPr>
          <p:cNvPr id="5" name="Picture 4" descr="face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1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0390" y="92009"/>
            <a:ext cx="6017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Time Period </a:t>
            </a:r>
            <a:r>
              <a:rPr lang="en-US" sz="5400" dirty="0"/>
              <a:t>5</a:t>
            </a:r>
            <a:r>
              <a:rPr lang="en-US" sz="5400" dirty="0" smtClean="0"/>
              <a:t>7 of 76</a:t>
            </a:r>
            <a:endParaRPr lang="en-US" sz="5400" dirty="0"/>
          </a:p>
        </p:txBody>
      </p:sp>
      <p:pic>
        <p:nvPicPr>
          <p:cNvPr id="3" name="Picture 2" descr="face_pra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69465" y="4874542"/>
            <a:ext cx="6005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predicts the stock will go up</a:t>
            </a:r>
            <a:endParaRPr lang="en-US" sz="4000" dirty="0">
              <a:solidFill>
                <a:srgbClr val="008000"/>
              </a:solidFill>
            </a:endParaRPr>
          </a:p>
        </p:txBody>
      </p:sp>
      <p:pic>
        <p:nvPicPr>
          <p:cNvPr id="4" name="Picture 3" descr="face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0390" y="92009"/>
            <a:ext cx="6017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Time Period </a:t>
            </a:r>
            <a:r>
              <a:rPr lang="en-US" sz="5400" dirty="0"/>
              <a:t>5</a:t>
            </a:r>
            <a:r>
              <a:rPr lang="en-US" sz="5400" dirty="0" smtClean="0"/>
              <a:t>7 of 76</a:t>
            </a:r>
            <a:endParaRPr lang="en-US" sz="5400" dirty="0"/>
          </a:p>
        </p:txBody>
      </p:sp>
      <p:pic>
        <p:nvPicPr>
          <p:cNvPr id="3" name="Picture 2" descr="face_pra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69465" y="4874542"/>
            <a:ext cx="6005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predicts the stock will go up</a:t>
            </a:r>
            <a:endParaRPr lang="en-US" sz="4000" dirty="0">
              <a:solidFill>
                <a:srgbClr val="008000"/>
              </a:solidFill>
            </a:endParaRPr>
          </a:p>
        </p:txBody>
      </p:sp>
      <p:pic>
        <p:nvPicPr>
          <p:cNvPr id="5" name="Picture 4" descr="face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921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4360" y="4952999"/>
            <a:ext cx="986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UP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6733938" y="4952999"/>
            <a:ext cx="2132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DOWN</a:t>
            </a:r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544254" y="5024467"/>
            <a:ext cx="1572294" cy="892174"/>
          </a:xfrm>
          <a:prstGeom prst="rect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80390" y="92009"/>
            <a:ext cx="6017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Time Period 57 of 76</a:t>
            </a:r>
            <a:endParaRPr lang="en-US" sz="5400" dirty="0"/>
          </a:p>
        </p:txBody>
      </p:sp>
      <p:pic>
        <p:nvPicPr>
          <p:cNvPr id="7" name="Picture 6" descr="En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99" y="1304673"/>
            <a:ext cx="7198863" cy="28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64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p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1111" l="5000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49" y="1323418"/>
            <a:ext cx="3465576" cy="34655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75306" y="4166656"/>
            <a:ext cx="4169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The stock went up!</a:t>
            </a:r>
            <a:endParaRPr lang="en-US" sz="4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1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9621" y="2459504"/>
            <a:ext cx="49047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You guessed correctly!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+10 cents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94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151</Words>
  <Application>Microsoft Macintosh PowerPoint</Application>
  <PresentationFormat>On-screen Show (4:3)</PresentationFormat>
  <Paragraphs>55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Princeton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Chang Leong</dc:creator>
  <cp:lastModifiedBy>Yuan Chang Leong</cp:lastModifiedBy>
  <cp:revision>30</cp:revision>
  <dcterms:created xsi:type="dcterms:W3CDTF">2014-11-24T15:49:56Z</dcterms:created>
  <dcterms:modified xsi:type="dcterms:W3CDTF">2016-09-19T02:09:35Z</dcterms:modified>
</cp:coreProperties>
</file>